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75880-8AEF-40BE-853F-E91369CB1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3AF33-281A-4D41-B49B-AF511276C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CB4B0-2FDF-47F0-ACC0-538B9EF10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8386-E2D1-4CB4-8CD4-994CAF24AB0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7B69B-0346-4A25-80D1-F4E21E36E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40C86-C658-434A-AA65-E7272EC6A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70C7-C901-4778-9128-1286B394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8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26EFD-3FE9-4D26-A18E-EF9F4ADCA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6FB42-0CA6-417E-A530-5FB3F70E2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23666-2DE2-45E7-963E-C6710180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8386-E2D1-4CB4-8CD4-994CAF24AB0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0EA78-D82F-4CBE-8AAC-575D680EF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F7439-8605-44BF-A1A5-D474C5F31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70C7-C901-4778-9128-1286B394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3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43C970-F812-49AD-856D-CB2AF7DC43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31838-7C61-4489-9141-1132945BB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34120-53F3-4179-B580-1236D976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8386-E2D1-4CB4-8CD4-994CAF24AB0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9A7F3-0663-411A-A42A-D31A0C71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D991E-E19B-4360-AFD5-46A3B94B1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70C7-C901-4778-9128-1286B394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9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C7BB-B594-4B39-9761-E42161B73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FBBB-19D5-4AA7-89E2-87E622C00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582FB-719E-4BD6-A1B0-B6DD5E6A6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8386-E2D1-4CB4-8CD4-994CAF24AB0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E539C-2DEA-484C-9A8A-17D0B4556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569AA-B695-4843-BC0B-536796507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70C7-C901-4778-9128-1286B394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BB9C7-B223-451F-BC78-058730BC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A9D24-16EC-4ACC-867E-2682FAF76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C4826-502B-4213-9885-B17CB921C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8386-E2D1-4CB4-8CD4-994CAF24AB0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CFA3A-4082-472A-A3E9-F0ED5B01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1F6A-2A50-465E-9301-16A42E91E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70C7-C901-4778-9128-1286B394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8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A3C81-2A83-4C8F-9B00-CEC0AEAC9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45F39-94D1-4396-BB60-BF7A6A59E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D2765-16F0-48EF-9701-D24EBDE35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15BCD-F6DF-43C8-97DC-3C72A0724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8386-E2D1-4CB4-8CD4-994CAF24AB0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12600-8A7B-4FCE-89CE-CDE13997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F7BBB-2C81-476A-AD52-75E525FE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70C7-C901-4778-9128-1286B394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7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8472-F27F-4061-AC5B-FA4B69340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0AF04-9F37-4F13-B588-6C7C427D3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F153B-4234-4E77-B061-5DB50E8D2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1922DF-A4A3-417F-B6CC-B11764C90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4EE9D8-738C-48BF-B10A-2E637F463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2AF30-2144-4805-8C9F-334C35085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8386-E2D1-4CB4-8CD4-994CAF24AB0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6865C4-CE83-484E-B315-D44C5104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54AF53-898D-408D-9F76-8BD9CB20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70C7-C901-4778-9128-1286B394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5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A562C-E721-490C-93FD-2C65E6462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55592F-A51D-4F57-A16C-85273B4F3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8386-E2D1-4CB4-8CD4-994CAF24AB0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13007-CFB4-42A1-B66E-7D68A99FC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99F43-FB5B-4C14-9599-6D583590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70C7-C901-4778-9128-1286B394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9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EB921B-CF1D-4AEB-A4F1-997C63D0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8386-E2D1-4CB4-8CD4-994CAF24AB0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3B7EAB-826A-4214-B860-E55082B9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CD6B2-4C3F-4500-8812-945822F9F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70C7-C901-4778-9128-1286B394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1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934D4-13C4-4C71-AB4D-D30AE5976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FB95E-B14D-4EC2-9188-6DA45284B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9C254-E3A2-4B70-A3EA-D2D01F70F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B1D57-043F-4BCC-A3D5-13A8669AE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8386-E2D1-4CB4-8CD4-994CAF24AB0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0003F8-7FE5-4330-8480-B25B17FC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DB04F-9526-4673-8956-653DD711A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70C7-C901-4778-9128-1286B394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0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A11E1-B430-43A6-B61B-B4640AADA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989DBB-9FA4-4DFA-A11E-20CAA744C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99D2E-3E2A-445B-966B-1EF4F475B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90825-AA9C-4936-AA5D-7245864E6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8386-E2D1-4CB4-8CD4-994CAF24AB0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CB2D0-FB57-4E3B-A8B8-DFDE2FBDD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A7857-EF04-4CD9-A84B-6032E401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70C7-C901-4778-9128-1286B394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7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A96772-B551-417B-A004-2A111AB66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CB86D-9AEB-49D6-BECA-8A1EA070B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6F614-1F64-4B8A-8C6C-B3675FE09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98386-E2D1-4CB4-8CD4-994CAF24AB0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F160B-9E12-4439-9F65-FE3047341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FAA62-2B77-43DD-88FB-5470B551F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170C7-C901-4778-9128-1286B394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2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A0D55-1267-44D2-8523-ED4D5D985D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Orangebox</a:t>
            </a:r>
            <a:r>
              <a:rPr lang="en-US" dirty="0"/>
              <a:t> OTQT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A066B-A288-4782-BCAC-B30CFFE3CC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Quick Tips </a:t>
            </a:r>
          </a:p>
        </p:txBody>
      </p:sp>
    </p:spTree>
    <p:extLst>
      <p:ext uri="{BB962C8B-B14F-4D97-AF65-F5344CB8AC3E}">
        <p14:creationId xmlns:p14="http://schemas.microsoft.com/office/powerpoint/2010/main" val="2458420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5CE7-F766-4CAF-A0E8-E3DACF2A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8150"/>
            <a:ext cx="3932237" cy="1600200"/>
          </a:xfrm>
        </p:spPr>
        <p:txBody>
          <a:bodyPr/>
          <a:lstStyle/>
          <a:p>
            <a:r>
              <a:rPr lang="en-US" dirty="0"/>
              <a:t>Screwing the Walls to the Base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9FD26F-512B-4521-95A6-70F01A378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229881"/>
            <a:ext cx="6172200" cy="438871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237D5-6FA9-4E08-8655-2A9115D1E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of these holes in the base that hold the walls in place did not get tapped, you may need to tap them out with a M6x1.0 tap. </a:t>
            </a:r>
            <a:r>
              <a:rPr lang="en-US" dirty="0">
                <a:solidFill>
                  <a:srgbClr val="C00000"/>
                </a:solidFill>
              </a:rPr>
              <a:t>See circled areas</a:t>
            </a:r>
            <a:r>
              <a:rPr lang="en-US" dirty="0"/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1A17BB-332F-4485-B820-EA06C917B387}"/>
              </a:ext>
            </a:extLst>
          </p:cNvPr>
          <p:cNvSpPr/>
          <p:nvPr/>
        </p:nvSpPr>
        <p:spPr>
          <a:xfrm>
            <a:off x="8002588" y="4257675"/>
            <a:ext cx="533400" cy="5048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FE090C-EF99-45C9-8F05-7F8BAD65BCAC}"/>
              </a:ext>
            </a:extLst>
          </p:cNvPr>
          <p:cNvSpPr/>
          <p:nvPr/>
        </p:nvSpPr>
        <p:spPr>
          <a:xfrm>
            <a:off x="9039225" y="3571875"/>
            <a:ext cx="533400" cy="5048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070CF94-8141-41FE-81B2-CA502048D4C9}"/>
              </a:ext>
            </a:extLst>
          </p:cNvPr>
          <p:cNvSpPr/>
          <p:nvPr/>
        </p:nvSpPr>
        <p:spPr>
          <a:xfrm>
            <a:off x="9039225" y="4867275"/>
            <a:ext cx="533400" cy="5048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E91F42-E370-4CC9-903F-18C42BB73478}"/>
              </a:ext>
            </a:extLst>
          </p:cNvPr>
          <p:cNvSpPr/>
          <p:nvPr/>
        </p:nvSpPr>
        <p:spPr>
          <a:xfrm>
            <a:off x="10077450" y="4256087"/>
            <a:ext cx="533400" cy="5048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8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23B7-6B65-456E-99E1-7D6A19B70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the Door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8A107B-CD8B-43A4-B772-3C85C2CDF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240937"/>
            <a:ext cx="6172200" cy="436660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79E63-F981-4F8B-83D0-115BEDFC6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the first run in manufacturing the holes in the upright that holds the door are too small – Drill out with a  3/16 drill bitt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the same for the pre-drilled holes on the up right for the Door straps and the pre-drilled holes on the door for the door straps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1949AD-00D4-4FD6-91E6-B4847495D153}"/>
              </a:ext>
            </a:extLst>
          </p:cNvPr>
          <p:cNvSpPr/>
          <p:nvPr/>
        </p:nvSpPr>
        <p:spPr>
          <a:xfrm>
            <a:off x="6753225" y="2543175"/>
            <a:ext cx="457200" cy="4651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759F4A-3348-489C-B213-17DFC00F4A83}"/>
              </a:ext>
            </a:extLst>
          </p:cNvPr>
          <p:cNvSpPr/>
          <p:nvPr/>
        </p:nvSpPr>
        <p:spPr>
          <a:xfrm>
            <a:off x="6753225" y="4410075"/>
            <a:ext cx="457200" cy="4651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AC6056-078F-4067-8AF3-3289DE29A187}"/>
              </a:ext>
            </a:extLst>
          </p:cNvPr>
          <p:cNvSpPr/>
          <p:nvPr/>
        </p:nvSpPr>
        <p:spPr>
          <a:xfrm>
            <a:off x="6753225" y="3114675"/>
            <a:ext cx="457200" cy="4651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18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4A1F-F36A-468F-A2D4-DF936468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Door Handle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65FC39-74C4-40C4-9F35-86BD82B25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044127"/>
            <a:ext cx="6172200" cy="476022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64373-0C2E-40B9-B0AF-79473F749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not over tighten door – could break the glass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not use a drill on the door handle – could break the glass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Door handle screws should have Loctite on them – if they do not it should be added to prevent the handle from coming loose – Loctite 268 is recommended</a:t>
            </a:r>
          </a:p>
        </p:txBody>
      </p:sp>
    </p:spTree>
    <p:extLst>
      <p:ext uri="{BB962C8B-B14F-4D97-AF65-F5344CB8AC3E}">
        <p14:creationId xmlns:p14="http://schemas.microsoft.com/office/powerpoint/2010/main" val="2242628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36881-74D3-4EF6-9B8D-CB7D1FC7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the Door Flipper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C8209-3EE1-4D66-A378-153C839B0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units have the </a:t>
            </a:r>
            <a:r>
              <a:rPr lang="en-US" dirty="0">
                <a:solidFill>
                  <a:srgbClr val="C00000"/>
                </a:solidFill>
              </a:rPr>
              <a:t>door flipper </a:t>
            </a:r>
            <a:r>
              <a:rPr lang="en-US" dirty="0"/>
              <a:t>attached to the outside of the crate. Remove from the outside of the crate and keep for installation after the door has been installed </a:t>
            </a:r>
          </a:p>
        </p:txBody>
      </p:sp>
      <p:pic>
        <p:nvPicPr>
          <p:cNvPr id="10" name="Content Placeholder 9" descr="A picture containing dirty&#10;&#10;Description automatically generated">
            <a:extLst>
              <a:ext uri="{FF2B5EF4-FFF2-40B4-BE49-F238E27FC236}">
                <a16:creationId xmlns:a16="http://schemas.microsoft.com/office/drawing/2014/main" id="{9FEBBD0C-FF71-4E90-AAF0-D921F90CF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87" y="1081086"/>
            <a:ext cx="6172200" cy="4629150"/>
          </a:xfr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F386E05-D590-42E1-84FB-1AB9701926C9}"/>
              </a:ext>
            </a:extLst>
          </p:cNvPr>
          <p:cNvSpPr/>
          <p:nvPr/>
        </p:nvSpPr>
        <p:spPr>
          <a:xfrm>
            <a:off x="9010649" y="2914649"/>
            <a:ext cx="904875" cy="7715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1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FBEF9F-23E2-4DBA-A0BB-5B5FD3C2A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r>
              <a:rPr lang="en-US" dirty="0"/>
              <a:t>Bottom Power In Feed Install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57B5F7-7ADF-4DE1-8392-35AB68ADE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7650" y="1085850"/>
            <a:ext cx="5853920" cy="491861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615A0F-B411-46DF-B217-E5298DD30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power connection that gets attached to the base needs to be installed so the wall cord’s right angle faces the middle and not the door.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connection should go on the side labeled #1 on the base </a:t>
            </a:r>
          </a:p>
        </p:txBody>
      </p:sp>
    </p:spTree>
    <p:extLst>
      <p:ext uri="{BB962C8B-B14F-4D97-AF65-F5344CB8AC3E}">
        <p14:creationId xmlns:p14="http://schemas.microsoft.com/office/powerpoint/2010/main" val="159740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9CD0BF-843B-4D5B-8378-4DB5F2F0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Power In Feed Install – Continued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A4ECB8B-6AF4-48EB-84E9-D420641B3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9780" y="341937"/>
            <a:ext cx="4098880" cy="594710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D0F2B4-726F-4753-8E8C-B02D0F20E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nuts should be M5x.8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of the first shipments of the electrical components have the wrong size nut included. 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FA85CD-45FA-4F69-82EB-054CF7D469B2}"/>
              </a:ext>
            </a:extLst>
          </p:cNvPr>
          <p:cNvCxnSpPr/>
          <p:nvPr/>
        </p:nvCxnSpPr>
        <p:spPr>
          <a:xfrm>
            <a:off x="4076700" y="2257425"/>
            <a:ext cx="3457575" cy="23431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94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767D2-49C6-4995-A12F-21707455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Seismic Brackets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20DC4B-6796-48F8-AC88-795DA4CA9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5472" y="1077792"/>
            <a:ext cx="5467631" cy="469289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F7AB6-CA5C-4366-8F83-28E278F2E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ordered, Seismic Kit brackets need to be added to the base Prior to the Walls, Window and Door being installed </a:t>
            </a:r>
          </a:p>
        </p:txBody>
      </p:sp>
    </p:spTree>
    <p:extLst>
      <p:ext uri="{BB962C8B-B14F-4D97-AF65-F5344CB8AC3E}">
        <p14:creationId xmlns:p14="http://schemas.microsoft.com/office/powerpoint/2010/main" val="3523155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3384E-DB0B-4818-BE88-EBB924B91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Seismic Brackets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EA97D4-79D6-4732-9A78-967F1CECE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237358"/>
            <a:ext cx="6172200" cy="437375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371F34-D18D-4EDA-9517-5DA748375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Seismic Brackets for the front come with hardware that replace the preinstalled screws on the base</a:t>
            </a:r>
          </a:p>
        </p:txBody>
      </p:sp>
    </p:spTree>
    <p:extLst>
      <p:ext uri="{BB962C8B-B14F-4D97-AF65-F5344CB8AC3E}">
        <p14:creationId xmlns:p14="http://schemas.microsoft.com/office/powerpoint/2010/main" val="95495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3567B-C923-4C14-A5B8-1E57D366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Base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6E1645-D264-48E5-B5DA-39885476F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0217" y="212016"/>
            <a:ext cx="4300423" cy="643396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955DA8-F44D-4C9A-9CF2-68FFCEA44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sure base is level prior to adding the walls, window, and door </a:t>
            </a:r>
          </a:p>
        </p:txBody>
      </p:sp>
    </p:spTree>
    <p:extLst>
      <p:ext uri="{BB962C8B-B14F-4D97-AF65-F5344CB8AC3E}">
        <p14:creationId xmlns:p14="http://schemas.microsoft.com/office/powerpoint/2010/main" val="231920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86DB4-96B9-41E9-B009-25A9CB0B9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Cross Brace Kit When Building the Tall Walls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B36C5-16D5-470B-AF4C-015107B09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65E948-5775-4463-9183-0590E8697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Braces with the # 1 cut out go on the back wall and Braces with the # 2 cut out go on the front wall </a:t>
            </a:r>
          </a:p>
          <a:p>
            <a:r>
              <a:rPr lang="en-US" dirty="0"/>
              <a:t>Pieces with squares cut out go on the bottom and Triangles go on the top.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D2A6C7-B6ED-4F46-8C25-75F2E65FB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086" y="863600"/>
            <a:ext cx="6870011" cy="500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03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B1DB3-8407-45C7-8CB1-F96E5C15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Cross Brace Kit When Building the Tall Walls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A22AA-AE19-4625-947E-713F1956E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Stack any braces on top of each other with matching number and shape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Align so you can see through both the number and shape cut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27C06A-29D8-4669-B02F-3B20DFDEE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986" y="2057400"/>
            <a:ext cx="6582441" cy="362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7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1ACEE-3A3D-4353-9439-11A23805D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Cross Brace Kit When Building the Tall Walls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3165B5-A39D-4397-AEF9-C5437E3F2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240506"/>
            <a:ext cx="6172200" cy="436746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D633E-3977-4963-A2AF-5EF61AE9F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picture showing how the cross braces get stacked on top of each other</a:t>
            </a:r>
          </a:p>
        </p:txBody>
      </p:sp>
    </p:spTree>
    <p:extLst>
      <p:ext uri="{BB962C8B-B14F-4D97-AF65-F5344CB8AC3E}">
        <p14:creationId xmlns:p14="http://schemas.microsoft.com/office/powerpoint/2010/main" val="3746934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434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Orangebox OTQT </vt:lpstr>
      <vt:lpstr>Bottom Power In Feed Install </vt:lpstr>
      <vt:lpstr>Bottom Power In Feed Install – Continued </vt:lpstr>
      <vt:lpstr>Install Seismic Brackets </vt:lpstr>
      <vt:lpstr>Install Seismic Brackets </vt:lpstr>
      <vt:lpstr>Level Base </vt:lpstr>
      <vt:lpstr>Adding Cross Brace Kit When Building the Tall Walls </vt:lpstr>
      <vt:lpstr>Adding Cross Brace Kit When Building the Tall Walls </vt:lpstr>
      <vt:lpstr>Adding Cross Brace Kit When Building the Tall Walls </vt:lpstr>
      <vt:lpstr>Screwing the Walls to the Base</vt:lpstr>
      <vt:lpstr>Adding the Door </vt:lpstr>
      <vt:lpstr>Door Handle </vt:lpstr>
      <vt:lpstr>Adding the Door Flipper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Orangebox OTQT </dc:title>
  <dc:creator>Chad Goossen</dc:creator>
  <cp:lastModifiedBy>Chad Goossen</cp:lastModifiedBy>
  <cp:revision>9</cp:revision>
  <dcterms:created xsi:type="dcterms:W3CDTF">2022-04-08T19:04:38Z</dcterms:created>
  <dcterms:modified xsi:type="dcterms:W3CDTF">2022-04-08T20:24:12Z</dcterms:modified>
</cp:coreProperties>
</file>